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3BF4-4B41-BA21-0D0C-1278C7D57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6CABB-B844-ECF4-1181-DE6001E18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7E3B-9FFF-696C-BC5E-A82E1E60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A6DC-25E4-2BC2-06ED-5947B582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D8A1A-3F96-EFFF-FAA6-55243B77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E595-52AD-78A2-8F22-16DB71BE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FECA1-63CC-A5AF-9468-276E71C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BFFA0-FF4A-E77F-B45D-62CE5E55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F9A57-A853-3859-F264-04ED9D41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58B0-9FA5-0249-F33F-CBF22C56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7F4F2-B493-D32F-C47C-9872EC39C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09576-1EFF-9B40-925D-63B329936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A5DF2-8ACD-93BF-833A-117F4E7B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B2E6F-5078-851D-8804-1E8FBFC3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07F5-C799-F5FD-15A7-9343BB21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B003-543A-DB33-B84E-196EAEFF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3511-B732-3B0D-5786-DEAB67253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F805C-384D-AA2D-C74F-1D32AE6C2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E963C-3D0E-DC48-882D-5BC1669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59CF8-A5C4-F85A-11AC-523BAF3C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6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5BBD-B113-334E-6EEF-D1912588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B3C30-E11E-378A-67D5-F1034617F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4ABFB-7296-3384-11A9-E283709B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190D9-E051-366B-004E-BEF1D57E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C674-02C8-2B93-3318-19EFC1CB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1552-DA9E-DE99-1864-52CA8583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A8CD-9BAD-B13D-EA1B-75BFA3052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BB183-D74E-598D-7033-749FFD6B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465E1-6079-4625-7DED-0738C7C2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36916-EB62-2BC9-B95F-17C80492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83D1F-EA85-AF57-5F27-314D2F8F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7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D175-C831-010F-01F8-E7E202B3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D5B57-AF73-577D-AF62-C4BB2DD40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68615-D322-B43B-D2C7-E13EA84CC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47172-0C3C-95CD-5C3A-7938BD487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CAE96-0254-02FC-2865-CF32DD46C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B163A-7F73-4A01-3701-B08828EF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D3B68-CC5A-7CA3-0669-98CD0C40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2F949A-04BF-7A9C-6058-DEB8E820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7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8935-845A-B159-BBBC-9A35E027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C1158-8F88-F7F4-B97B-1A9E30CA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792A9-91E1-FDE3-6D63-07D12465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37F43-CE92-B68E-30DC-70EBB6CA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2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EE484-09B8-5499-B5A8-E129BFE7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200A2-5500-2BE9-1C00-12AC21C3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4FE9A-B6D4-D128-B3C3-33865DF0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0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8A66-F385-6902-E87F-7CF1DF90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2265-4856-FAC2-A1BF-2E3B8620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50091-647C-3799-1E23-4DCFE0150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E8277-14BD-C998-E64C-47C23C1C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182D2-0E5E-73F2-1073-17FB70154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BF675-502D-713F-4CFA-8311BDE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A08F-CF3E-CA37-D547-795F883A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6946C-F072-8804-A8E3-8E20B4D88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5F10A-E9EF-9579-35E1-F585D2C56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8E8E4-7A22-023F-BDB2-D4862215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A3061-104E-25CF-7592-7DFCBA14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7F31B-93FA-6B9E-10B5-BF3902C7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AA39A-065A-0662-058F-F96C71E1F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99570-57C1-7A43-8E9B-D024F6719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843B-96AB-89FD-830A-A4998E959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E4F63-30D8-43D5-92D8-EF8D029B58F6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04BCE-2825-DB1E-F2B1-B77BA49A7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F0A6-D653-B70B-413F-C6834C755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A58AA-20AF-4DC7-87FB-C47E743BE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2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F76E-1C4A-96D9-54FF-EC5BF95C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13CD73-4B59-41DF-B711-C5F1D050F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7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AEBB-9AD2-619E-89AE-3D600B7F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7318450-887C-CB3F-94A2-3591F82126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5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8391-F69A-2D42-0384-4C48C3C45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FB8449-18C2-5C3D-0B79-1148D5F793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6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E851-3B94-2CA9-2F1A-BA6BA755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BC5E563-A366-9A49-7924-A1433AA69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5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A253-CFF7-F422-A66C-A324FDDE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FAB7A15-189D-351A-0796-DDAC0DE23A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3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24B6-D405-8722-6D28-E3FE1E15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ACECA5B-2554-4196-EADD-5C44182357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3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E1A4-33E8-D2B1-6A36-A6CACB55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A71C28-E0EF-D7E9-70A2-132444EB58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0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0534-D7A1-3B5A-A624-944045E1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3BDE976-1EC4-85DE-DB8B-C4D40DBEDF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2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42276-5BE1-98AF-5796-5F1B46A4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333ABE0-67C9-8D95-640D-45FD271871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45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EDA2-F8FE-A8B6-CB78-D3430E9D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2958D2A-B17E-E00A-85AF-4E0E57F72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60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0E0E-EA73-D16B-8076-FB59FE2DC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BEF641E-A988-6738-BDA2-237E89D95A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4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C439-B476-504B-1531-B9EF8A7F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77268C-7B9F-F74B-353F-70D2B36A7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64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DBC4-F341-4DBA-0D25-BB751392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08C9CA4-F8ED-2D83-F16B-8623728291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24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CE1F-5D93-DA9E-4F5E-C1A3D670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8DB4367-3218-E1CE-234A-DFDF68B6FB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047621" cy="6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4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BD56-F2B6-B80B-F4BA-C9A0379E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5EEE-B179-EF89-EAC2-6DFC96253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817A0AE-EBEE-6D11-9E04-A6613A23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45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27FA-EB1D-69B6-DFFA-B4EE02AD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E0375C1-7AE2-3408-1B1C-BE5F5A3E59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7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F1E0-DDCB-30BA-8B02-41ADDFC1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4461015A-65EA-28F7-336D-88DF756C6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C93F-4069-6660-4234-29C9F045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BE36A5B-26D9-DF55-BF89-406A78FD15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24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CC324-CFE8-4B73-3032-2560753B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F31F1B2-3CF9-6C57-FF9E-5D92025040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47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2162-4F49-E11E-EAB8-F36EF7E2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24A6-BCA4-DBFD-1276-01B6F9FA3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B8E095A-C0DA-602B-B044-AC0341C28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74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2532-D69B-5905-43F9-5DBD9AF9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1139059-6819-6D1F-E0B9-B1474658C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45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A33F-F46B-7177-4ED9-25294AC2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27CA6A9-CA9F-D68B-FD13-573344D1BC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8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C96B-1F59-2658-6FAC-9F057D4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B228DF-B848-D4C5-2AE8-3F30880F36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9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AD5E-3395-0012-2B53-12CF6B95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B757128C-4C98-C3B2-8750-4A71DED361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3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CD39-F13C-C607-87B1-1AADA124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00B4A39C-0145-A35E-334E-F7898F3D4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2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2C8A-12C4-49B6-4D5B-80F3D823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8C5ACD2-9E05-A831-D212-ACDC471A3E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73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FB40C-0E35-822D-A4A9-AAE30DAD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70720053-D4CF-8264-6A2A-9A2129F655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78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308FC-CCBF-D589-CDF9-3412B3B4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351CBEC-5781-F9E2-7DB4-3F4FB0941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8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5830-6D2A-B5CB-A0F6-E1D15962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828CC692-D798-4019-5B1B-58688EC89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27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7F0D-4C36-0D66-EE9E-2ABFF139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7F041D7-A851-AFBD-4B79-D4CA5B972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53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010D-BC64-8162-C65D-B4535AAE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3F46E0F5-335D-4B9B-35F7-9CE233091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0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79E2-CBC1-0A8A-D112-0D1849FE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5B55D39D-D2AA-3151-6EE1-514EDD918B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07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C1D5-FEE7-4961-6844-4450478F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11FBF6F7-D096-665C-4ECD-07FBDC933B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0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A60E-6530-F8E0-655E-8852E267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6291-1706-5C79-482C-8152BA6A8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9221B2-FCFC-6CF0-C1FE-77B61B1E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19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6DD6-FE4D-979E-3564-5E2B5DB5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AAA79CA-A79C-6810-A0DC-C7A4E7C1F1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402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C687-87B0-2790-99D0-B59AA189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0DB36C3-AF42-EEE5-D168-682B56CB2D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17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3CEF-7B65-B54B-6BE8-EE1CD850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31C9376C-1240-D7CB-8AAD-285DB0EF89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7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51E0-D5C0-8680-AF01-07099294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982108A2-373D-03F8-931B-AD5919E27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62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3752-1060-8BBB-41DE-92E8223C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7828-0715-C68E-70BB-D4E61943A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379CAE-3C5A-2DB1-D551-68990D94D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05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ABBC-114D-6D98-40CE-F4D5E161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EE4B33-EDE3-5140-0490-96CA3B7AA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6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3204-FEF6-1721-E5B5-59A98C02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1A1953-7E1F-0535-00FC-290EAE9467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1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6C5C-CFDA-CCE1-3B7B-BCE40398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D24C98-051B-B957-DA4B-0CDEB9C46F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30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75C2-4472-5FA4-70B9-A63C5F2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70B45EC-3601-D284-BCA4-013AC8F684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2024-05-02T12:58:07Z</dcterms:created>
  <dcterms:modified xsi:type="dcterms:W3CDTF">2024-05-02T13:11:54Z</dcterms:modified>
</cp:coreProperties>
</file>